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58" r:id="rId6"/>
    <p:sldId id="262" r:id="rId7"/>
    <p:sldId id="260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AC5F0E-7837-487D-B635-5B9400AD444D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C65D99-60B8-4485-9B9C-1F9CCC96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0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6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9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0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1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83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3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3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0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3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3933180-3B74-4713-9D19-495B9B1863E0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FD49D49-D70F-41EC-8BED-2FEBC505C6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014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4CAA769F-A0B6-41B3-848A-C0D685626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569" y="699607"/>
            <a:ext cx="2050862" cy="5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A60C0B17-D2A0-4019-8EAD-ED1E4A66D1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586" y="731548"/>
            <a:ext cx="3257221" cy="93063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E02DDC-9E04-41FB-BE34-2E1D90146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27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7B1F-B163-4711-8062-EC2593B0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8461A-E1CC-485C-9904-584E28E631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0EE2140-53B2-495A-B4CD-1F35C8696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4" y="5524574"/>
            <a:ext cx="19621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9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65BC-CD76-47A5-8E8A-98F80B68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373B275-5E55-4826-9801-BA99B6EB10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D73F0B2-C31B-4020-A04C-0CF9D78AD3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BBA88A9-8097-4044-B7A7-439C28C85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586" y="758506"/>
            <a:ext cx="3257221" cy="93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5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52930" y="834887"/>
            <a:ext cx="4114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b="1" dirty="0">
                <a:solidFill>
                  <a:schemeClr val="bg2">
                    <a:lumMod val="50000"/>
                  </a:schemeClr>
                </a:solidFill>
                <a:latin typeface="Nyala" panose="02000504070300020003" pitchFamily="2" charset="0"/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63BA737-46F1-45CF-8353-EB3E6C93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27" y="6085268"/>
            <a:ext cx="2050862" cy="54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213E-573C-4EAD-8ED0-AA5DF60F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E50C1-8942-44F8-B5A3-7C15741E39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10132-1DA8-4CC0-A2E8-70BD1BF2C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6FF77A9-B880-450B-8CB3-FD77DBF15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44" y="6063941"/>
            <a:ext cx="2268203" cy="5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2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06EC-2324-4C99-BBBF-87BBEC18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262296"/>
            <a:ext cx="4886792" cy="689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21A2B-4BCE-4176-8C16-DE2BD781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24014" y="5262296"/>
            <a:ext cx="4886795" cy="6895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Logo&#10;&#10;Description automatically generated">
            <a:extLst>
              <a:ext uri="{FF2B5EF4-FFF2-40B4-BE49-F238E27FC236}">
                <a16:creationId xmlns:a16="http://schemas.microsoft.com/office/drawing/2014/main" id="{5C2BB50B-4FDF-4DA1-BD8D-AA260F0F8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985" y="5217367"/>
            <a:ext cx="1256030" cy="1096932"/>
          </a:xfrm>
          <a:prstGeom prst="rect">
            <a:avLst/>
          </a:prstGeom>
        </p:spPr>
      </p:pic>
      <p:pic>
        <p:nvPicPr>
          <p:cNvPr id="25" name="Content Placeholder 2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5C8E770-BB75-46C8-8B8C-DB82F7D62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952" y="701552"/>
            <a:ext cx="3220096" cy="773761"/>
          </a:xfrm>
        </p:spPr>
      </p:pic>
    </p:spTree>
    <p:extLst>
      <p:ext uri="{BB962C8B-B14F-4D97-AF65-F5344CB8AC3E}">
        <p14:creationId xmlns:p14="http://schemas.microsoft.com/office/powerpoint/2010/main" val="21050450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0">
      <a:dk1>
        <a:srgbClr val="000F49"/>
      </a:dk1>
      <a:lt1>
        <a:srgbClr val="F4F3F0"/>
      </a:lt1>
      <a:dk2>
        <a:srgbClr val="6E6F71"/>
      </a:dk2>
      <a:lt2>
        <a:srgbClr val="F4F3F0"/>
      </a:lt2>
      <a:accent1>
        <a:srgbClr val="000F49"/>
      </a:accent1>
      <a:accent2>
        <a:srgbClr val="FFD14A"/>
      </a:accent2>
      <a:accent3>
        <a:srgbClr val="2F7E9B"/>
      </a:accent3>
      <a:accent4>
        <a:srgbClr val="6E6F71"/>
      </a:accent4>
      <a:accent5>
        <a:srgbClr val="FFD14A"/>
      </a:accent5>
      <a:accent6>
        <a:srgbClr val="2F7E9B"/>
      </a:accent6>
      <a:hlink>
        <a:srgbClr val="6E6F71"/>
      </a:hlink>
      <a:folHlink>
        <a:srgbClr val="F4F3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619</TotalTime>
  <Words>1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Nyala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 Bay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Marjorie Wharmby</dc:creator>
  <cp:lastModifiedBy>Lisa J. Leslie</cp:lastModifiedBy>
  <cp:revision>56</cp:revision>
  <cp:lastPrinted>2019-09-09T19:33:51Z</cp:lastPrinted>
  <dcterms:created xsi:type="dcterms:W3CDTF">2018-04-10T14:57:16Z</dcterms:created>
  <dcterms:modified xsi:type="dcterms:W3CDTF">2020-11-05T15:53:43Z</dcterms:modified>
</cp:coreProperties>
</file>